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8" r:id="rId2"/>
    <p:sldId id="584" r:id="rId3"/>
    <p:sldId id="559" r:id="rId4"/>
    <p:sldId id="576" r:id="rId5"/>
    <p:sldId id="561" r:id="rId6"/>
    <p:sldId id="579" r:id="rId7"/>
    <p:sldId id="580" r:id="rId8"/>
    <p:sldId id="581" r:id="rId9"/>
    <p:sldId id="582" r:id="rId10"/>
    <p:sldId id="583" r:id="rId11"/>
    <p:sldId id="536" r:id="rId12"/>
  </p:sldIdLst>
  <p:sldSz cx="9144000" cy="6858000" type="screen4x3"/>
  <p:notesSz cx="7099300" cy="10234613"/>
  <p:custShowLst>
    <p:custShow name="Instaladores" id="0">
      <p:sldLst/>
    </p:custShow>
    <p:custShow name="A fondo" id="1">
      <p:sldLst/>
    </p:custShow>
  </p:custShow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58A3"/>
    <a:srgbClr val="FF00FF"/>
    <a:srgbClr val="009900"/>
    <a:srgbClr val="EFBFE8"/>
    <a:srgbClr val="EAACE1"/>
    <a:srgbClr val="DF81D2"/>
    <a:srgbClr val="FF0000"/>
    <a:srgbClr val="59C619"/>
    <a:srgbClr val="B3FDB1"/>
    <a:srgbClr val="C8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46" d="100"/>
          <a:sy n="46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402" y="274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algn="r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5913" indent="-315913" algn="r" defTabSz="965200">
              <a:defRPr sz="1100" i="1"/>
            </a:lvl1pPr>
          </a:lstStyle>
          <a:p>
            <a:fld id="{6E541461-32D1-4811-B388-5AC75F335B3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5426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1100" i="1">
                <a:latin typeface="Times New Roman" panose="02020603050405020304" pitchFamily="18" charset="0"/>
              </a:defRPr>
            </a:lvl1pPr>
          </a:lstStyle>
          <a:p>
            <a:fld id="{DA471B6D-EE2C-4448-8BAB-BBCC77A1705D}" type="slidenum">
              <a:rPr lang="es-ES_tradnl" altLang="es-ES"/>
              <a:pPr/>
              <a:t>‹Nº›</a:t>
            </a:fld>
            <a:endParaRPr lang="es-ES_tradnl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5213"/>
            <a:ext cx="520541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5" tIns="49868" rIns="101455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Selecciona para modificar los estilos de texto de la máscara </a:t>
            </a:r>
          </a:p>
          <a:p>
            <a:pPr lvl="1"/>
            <a:r>
              <a:rPr lang="es-ES_tradnl" noProof="0" smtClean="0"/>
              <a:t>Segundo nivel </a:t>
            </a:r>
          </a:p>
          <a:p>
            <a:pPr lvl="2"/>
            <a:r>
              <a:rPr lang="es-ES_tradnl" noProof="0" smtClean="0"/>
              <a:t>Tercer nivel </a:t>
            </a:r>
          </a:p>
          <a:p>
            <a:pPr lvl="3"/>
            <a:r>
              <a:rPr lang="es-ES_tradnl" noProof="0" smtClean="0"/>
              <a:t>Cuarto nivel </a:t>
            </a:r>
          </a:p>
          <a:p>
            <a:pPr lvl="4"/>
            <a:r>
              <a:rPr lang="es-ES_tradnl" noProof="0" smtClean="0"/>
              <a:t>Quinto nivel 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099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67F075-46CC-44E4-9FAE-834BF308AD9B}" type="slidenum">
              <a:rPr lang="es-ES_tradnl" altLang="es-ES" sz="11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_tradnl" altLang="es-ES" sz="11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971800" y="685800"/>
            <a:ext cx="5791200" cy="1524000"/>
          </a:xfrm>
          <a:gradFill rotWithShape="0">
            <a:gsLst>
              <a:gs pos="0">
                <a:srgbClr val="008000"/>
              </a:gs>
              <a:gs pos="100000">
                <a:srgbClr val="33CC33"/>
              </a:gs>
            </a:gsLst>
            <a:lin ang="5400000" scaled="1"/>
          </a:gradFill>
        </p:spPr>
        <p:txBody>
          <a:bodyPr lIns="0" tIns="0" rIns="0" bIns="0"/>
          <a:lstStyle>
            <a:lvl1pPr marL="98425" algn="ctr">
              <a:spcBef>
                <a:spcPct val="20000"/>
              </a:spcBef>
              <a:buClr>
                <a:srgbClr val="00CC00"/>
              </a:buClr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801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58075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72350" y="381000"/>
            <a:ext cx="1771650" cy="54721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5162550" cy="54721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461171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096000" cy="885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42838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83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438954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532219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18909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06030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16084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7757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0330908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2259909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5656" y="1616114"/>
            <a:ext cx="70866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dirty="0" smtClean="0"/>
              <a:t>Selecciona para modificar los estilos de texto de la máscara</a:t>
            </a:r>
          </a:p>
          <a:p>
            <a:pPr lvl="1"/>
            <a:r>
              <a:rPr lang="es-ES_tradnl" altLang="es-ES" dirty="0" smtClean="0"/>
              <a:t>Segundo nivel</a:t>
            </a:r>
          </a:p>
          <a:p>
            <a:pPr lvl="2"/>
            <a:r>
              <a:rPr lang="es-ES_tradnl" altLang="es-ES" dirty="0" smtClean="0"/>
              <a:t>Tercer nivel</a:t>
            </a:r>
          </a:p>
          <a:p>
            <a:pPr lvl="3"/>
            <a:r>
              <a:rPr lang="es-ES_tradnl" altLang="es-ES" dirty="0" smtClean="0"/>
              <a:t>Cuarto nivel </a:t>
            </a:r>
          </a:p>
          <a:p>
            <a:pPr lvl="4"/>
            <a:r>
              <a:rPr lang="es-ES_tradnl" altLang="es-ES" dirty="0" smtClean="0"/>
              <a:t>Quinto nivel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81000"/>
            <a:ext cx="6096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4" r:id="rId13"/>
  </p:sldLayoutIdLst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utoUpdateAnimBg="0"/>
    </p:bldLst>
  </p:timing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5pPr>
      <a:lvl6pPr marL="4572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6pPr>
      <a:lvl7pPr marL="9144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7pPr>
      <a:lvl8pPr marL="13716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8pPr>
      <a:lvl9pPr marL="18288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9pPr>
    </p:titleStyle>
    <p:bodyStyle>
      <a:lvl1pPr marL="284163" indent="-284163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Ø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41350" indent="-1666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q"/>
        <a:defRPr sz="2000">
          <a:solidFill>
            <a:srgbClr val="000000"/>
          </a:solidFill>
          <a:latin typeface="+mn-lt"/>
        </a:defRPr>
      </a:lvl2pPr>
      <a:lvl3pPr marL="1123950" indent="-2555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>
          <a:solidFill>
            <a:srgbClr val="000000"/>
          </a:solidFill>
          <a:latin typeface="+mn-lt"/>
        </a:defRPr>
      </a:lvl3pPr>
      <a:lvl4pPr marL="1563688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rgbClr val="000000"/>
          </a:solidFill>
          <a:latin typeface="+mn-lt"/>
        </a:defRPr>
      </a:lvl4pPr>
      <a:lvl5pPr marL="20034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000">
          <a:solidFill>
            <a:srgbClr val="000000"/>
          </a:solidFill>
          <a:latin typeface="+mn-lt"/>
        </a:defRPr>
      </a:lvl5pPr>
      <a:lvl6pPr marL="24606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6pPr>
      <a:lvl7pPr marL="29178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7pPr>
      <a:lvl8pPr marL="33750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8pPr>
      <a:lvl9pPr marL="38322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763688" y="6926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AE58A3"/>
                </a:solidFill>
              </a:rPr>
              <a:t>REAL DECRETO </a:t>
            </a:r>
            <a:r>
              <a:rPr lang="es-ES" b="1" dirty="0" smtClean="0">
                <a:solidFill>
                  <a:srgbClr val="AE58A3"/>
                </a:solidFill>
              </a:rPr>
              <a:t>560/2010 – LEY OMNIBUS</a:t>
            </a:r>
            <a:endParaRPr lang="es-ES" sz="2400" b="1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3889"/>
          <a:stretch/>
        </p:blipFill>
        <p:spPr>
          <a:xfrm>
            <a:off x="1547664" y="1412776"/>
            <a:ext cx="6552728" cy="5184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80424" y="2132856"/>
            <a:ext cx="7086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i="1" dirty="0" smtClean="0"/>
              <a:t>Se </a:t>
            </a:r>
            <a:r>
              <a:rPr lang="es-ES" i="1" dirty="0"/>
              <a:t>añade una disposición adicional </a:t>
            </a:r>
            <a:r>
              <a:rPr lang="es-ES" i="1" dirty="0" smtClean="0"/>
              <a:t>cuarta </a:t>
            </a:r>
            <a:r>
              <a:rPr lang="es-ES" i="1" dirty="0"/>
              <a:t>al Real Decreto </a:t>
            </a:r>
            <a:r>
              <a:rPr lang="es-ES" i="1" dirty="0" smtClean="0"/>
              <a:t>842/2002: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AE58A3"/>
                </a:solidFill>
              </a:rPr>
              <a:t>Obligaciones </a:t>
            </a:r>
            <a:r>
              <a:rPr lang="es-ES" dirty="0">
                <a:solidFill>
                  <a:srgbClr val="AE58A3"/>
                </a:solidFill>
              </a:rPr>
              <a:t>en materia de información y </a:t>
            </a:r>
            <a:r>
              <a:rPr lang="es-ES" dirty="0" smtClean="0">
                <a:solidFill>
                  <a:srgbClr val="AE58A3"/>
                </a:solidFill>
              </a:rPr>
              <a:t>reclamaciones</a:t>
            </a:r>
            <a:endParaRPr lang="es-ES" dirty="0">
              <a:solidFill>
                <a:srgbClr val="AE58A3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Cinco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SÉPTIMO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5961"/>
            <a:ext cx="2880321" cy="33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29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59632" y="5733256"/>
            <a:ext cx="74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59C619"/>
                </a:solidFill>
                <a:latin typeface="Segoe Print" pitchFamily="2" charset="0"/>
              </a:rPr>
              <a:t>www.plcmadrid.es/rebt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1"/>
            <a:ext cx="3816424" cy="545288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67856" y="1332818"/>
            <a:ext cx="729168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46" b="1" dirty="0">
                <a:latin typeface="Century Gothic" panose="020B0502020202020204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27896" y="1833746"/>
            <a:ext cx="693164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1º Conocer la legislación aplicable: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Real Decreto 560/2010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1912" y="3296062"/>
            <a:ext cx="6787631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2º Conocer </a:t>
            </a:r>
            <a:r>
              <a:rPr lang="es-ES" sz="1846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los cambios efectuados para la figura de:</a:t>
            </a:r>
            <a:endParaRPr lang="es-ES" sz="1846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Instalador autorizado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Empresa instaladora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Modelo de declaración responsable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Real Decreto 560/2010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REAL DECRETO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es-ES" dirty="0" smtClean="0"/>
              <a:t>La </a:t>
            </a:r>
            <a:r>
              <a:rPr lang="es-ES" dirty="0"/>
              <a:t>Ley 25/2009, de 22 de diciembre, de modificación de diversas leyes para su </a:t>
            </a:r>
            <a:r>
              <a:rPr lang="es-ES" dirty="0">
                <a:solidFill>
                  <a:srgbClr val="AE58A3"/>
                </a:solidFill>
              </a:rPr>
              <a:t>adaptación a la Ley sobre el libre acceso a las actividades de servicios y su ejercicio</a:t>
            </a:r>
            <a:r>
              <a:rPr lang="es-ES" dirty="0"/>
              <a:t> modifica expresamente las leyes vigentes afectadas por la citada directiva, entre ellas, la Ley 21/1992, de 16 de julio, de Industria</a:t>
            </a:r>
            <a:r>
              <a:rPr lang="es-ES" dirty="0" smtClean="0"/>
              <a:t>.</a:t>
            </a:r>
          </a:p>
        </p:txBody>
      </p:sp>
      <p:pic>
        <p:nvPicPr>
          <p:cNvPr id="8" name="Picture 2" descr="Resultado de imagen de REAL DECRE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81" y="4581128"/>
            <a:ext cx="4764376" cy="19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Real Decreto 560/2010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REAL DECRETO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132856"/>
            <a:ext cx="7086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El </a:t>
            </a:r>
            <a:r>
              <a:rPr lang="es-ES" dirty="0"/>
              <a:t>presente real decreto consta de </a:t>
            </a:r>
            <a:r>
              <a:rPr lang="es-ES" dirty="0">
                <a:solidFill>
                  <a:srgbClr val="AE58A3"/>
                </a:solidFill>
              </a:rPr>
              <a:t>16 artículos</a:t>
            </a:r>
            <a:r>
              <a:rPr lang="es-ES" dirty="0"/>
              <a:t>, por los cuales se modifican diversas normas reglamentarias sobre seguridad industrial, una disposición adicional única, dos disposiciones transitorias, una disposición derogatoria única y dos disposiciones finales</a:t>
            </a:r>
            <a:r>
              <a:rPr lang="es-ES" dirty="0" smtClean="0"/>
              <a:t>.</a:t>
            </a:r>
          </a:p>
        </p:txBody>
      </p:sp>
      <p:pic>
        <p:nvPicPr>
          <p:cNvPr id="2050" name="Picture 2" descr="Resultado de imagen de libros abierto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4" b="11194"/>
          <a:stretch/>
        </p:blipFill>
        <p:spPr bwMode="auto">
          <a:xfrm>
            <a:off x="4888227" y="4005064"/>
            <a:ext cx="3932245" cy="26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5455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5656" y="2060848"/>
            <a:ext cx="7086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Se </a:t>
            </a:r>
            <a:r>
              <a:rPr lang="es-ES" dirty="0"/>
              <a:t>modifica el Real Decreto 842/2002, de 2 de agosto, por el que se aprueba el </a:t>
            </a:r>
            <a:r>
              <a:rPr lang="es-ES" i="1" dirty="0"/>
              <a:t>Reglamento electrotécnico para baja </a:t>
            </a:r>
            <a:r>
              <a:rPr lang="es-ES" i="1" dirty="0" smtClean="0"/>
              <a:t>tensión</a:t>
            </a:r>
            <a:r>
              <a:rPr lang="es-ES" dirty="0"/>
              <a:t>.</a:t>
            </a:r>
            <a:endParaRPr lang="es-E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Modificación </a:t>
            </a:r>
            <a:r>
              <a:rPr lang="es-ES" b="1" i="1" u="sng" dirty="0">
                <a:solidFill>
                  <a:srgbClr val="AE58A3"/>
                </a:solidFill>
                <a:latin typeface="Century Gothic" panose="020B0502020202020204" pitchFamily="34" charset="0"/>
              </a:rPr>
              <a:t>del Real Decreto 842/2002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SÉPTIMO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55" y="3284984"/>
            <a:ext cx="2352601" cy="33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5656" y="2060848"/>
            <a:ext cx="7086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i="1" dirty="0" smtClean="0"/>
              <a:t>Se </a:t>
            </a:r>
            <a:r>
              <a:rPr lang="es-ES" i="1" dirty="0"/>
              <a:t>sustituye en todo el texto la expresión: </a:t>
            </a:r>
            <a:endParaRPr lang="es-ES" i="1" dirty="0" smtClean="0"/>
          </a:p>
          <a:p>
            <a:endParaRPr lang="es-ES" dirty="0"/>
          </a:p>
          <a:p>
            <a:pPr marL="0" indent="0">
              <a:buNone/>
            </a:pPr>
            <a:r>
              <a:rPr lang="pt-BR" dirty="0">
                <a:solidFill>
                  <a:srgbClr val="AE58A3"/>
                </a:solidFill>
              </a:rPr>
              <a:t>«</a:t>
            </a:r>
            <a:r>
              <a:rPr lang="pt-BR" b="1" dirty="0">
                <a:solidFill>
                  <a:srgbClr val="AE58A3"/>
                </a:solidFill>
              </a:rPr>
              <a:t>Instalador/es autorizado/s</a:t>
            </a:r>
            <a:r>
              <a:rPr lang="pt-BR" dirty="0">
                <a:solidFill>
                  <a:srgbClr val="AE58A3"/>
                </a:solidFill>
              </a:rPr>
              <a:t>» por «</a:t>
            </a:r>
            <a:r>
              <a:rPr lang="pt-BR" b="1" dirty="0">
                <a:solidFill>
                  <a:srgbClr val="AE58A3"/>
                </a:solidFill>
              </a:rPr>
              <a:t>empresa/s instaladora/s</a:t>
            </a:r>
            <a:r>
              <a:rPr lang="pt-BR" b="1" dirty="0" smtClean="0">
                <a:solidFill>
                  <a:srgbClr val="AE58A3"/>
                </a:solidFill>
              </a:rPr>
              <a:t>.</a:t>
            </a:r>
            <a:r>
              <a:rPr lang="pt-BR" dirty="0" smtClean="0">
                <a:solidFill>
                  <a:srgbClr val="AE58A3"/>
                </a:solidFill>
              </a:rPr>
              <a:t>»</a:t>
            </a:r>
            <a:endParaRPr lang="es-E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Uno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SÉPTIMO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56992"/>
            <a:ext cx="197449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037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58686" y="1916832"/>
            <a:ext cx="70866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i="1" dirty="0" smtClean="0"/>
              <a:t>Se </a:t>
            </a:r>
            <a:r>
              <a:rPr lang="es-ES" i="1" dirty="0"/>
              <a:t>añade una disposición adicional primera al Real Decreto </a:t>
            </a:r>
            <a:r>
              <a:rPr lang="es-ES" i="1" dirty="0" smtClean="0"/>
              <a:t>842/2002: </a:t>
            </a:r>
          </a:p>
          <a:p>
            <a:endParaRPr lang="es-ES" dirty="0"/>
          </a:p>
          <a:p>
            <a:pPr marL="0" indent="0" algn="just">
              <a:buNone/>
            </a:pPr>
            <a:r>
              <a:rPr lang="es-ES" dirty="0" smtClean="0">
                <a:solidFill>
                  <a:srgbClr val="AE58A3"/>
                </a:solidFill>
              </a:rPr>
              <a:t>Cobertura </a:t>
            </a:r>
            <a:r>
              <a:rPr lang="es-ES" dirty="0">
                <a:solidFill>
                  <a:srgbClr val="AE58A3"/>
                </a:solidFill>
              </a:rPr>
              <a:t>de seguro u otra garantía equivalente suscrito en otro </a:t>
            </a:r>
            <a:r>
              <a:rPr lang="es-ES" dirty="0" smtClean="0">
                <a:solidFill>
                  <a:srgbClr val="AE58A3"/>
                </a:solidFill>
              </a:rPr>
              <a:t>Estado</a:t>
            </a:r>
            <a:endParaRPr lang="es-ES" dirty="0">
              <a:solidFill>
                <a:srgbClr val="AE58A3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Dos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SÉPTIMO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74" name="Picture 2" descr="Resultado de imagen de seguro de responsabilidad civi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b="11851"/>
          <a:stretch/>
        </p:blipFill>
        <p:spPr bwMode="auto">
          <a:xfrm>
            <a:off x="4788024" y="3581914"/>
            <a:ext cx="3757262" cy="30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1150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80424" y="2132856"/>
            <a:ext cx="7086600" cy="19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i="1" dirty="0" smtClean="0"/>
              <a:t>Se </a:t>
            </a:r>
            <a:r>
              <a:rPr lang="es-ES" i="1" dirty="0"/>
              <a:t>añade una disposición adicional </a:t>
            </a:r>
            <a:r>
              <a:rPr lang="es-ES" i="1" dirty="0" smtClean="0"/>
              <a:t>segunda </a:t>
            </a:r>
            <a:r>
              <a:rPr lang="es-ES" i="1" dirty="0"/>
              <a:t>al Real Decreto </a:t>
            </a:r>
            <a:r>
              <a:rPr lang="es-ES" i="1" dirty="0" smtClean="0"/>
              <a:t>842/2002: </a:t>
            </a:r>
          </a:p>
          <a:p>
            <a:endParaRPr lang="es-ES" dirty="0"/>
          </a:p>
          <a:p>
            <a:pPr marL="0" indent="0" algn="just">
              <a:buNone/>
            </a:pPr>
            <a:r>
              <a:rPr lang="es-ES" dirty="0" smtClean="0">
                <a:solidFill>
                  <a:srgbClr val="AE58A3"/>
                </a:solidFill>
              </a:rPr>
              <a:t>Aceptación </a:t>
            </a:r>
            <a:r>
              <a:rPr lang="es-ES" dirty="0">
                <a:solidFill>
                  <a:srgbClr val="AE58A3"/>
                </a:solidFill>
              </a:rPr>
              <a:t>de documentos de otros Estados miembros a efectos de acreditación del cumplimiento de </a:t>
            </a:r>
            <a:r>
              <a:rPr lang="es-ES" dirty="0" smtClean="0">
                <a:solidFill>
                  <a:srgbClr val="AE58A3"/>
                </a:solidFill>
              </a:rPr>
              <a:t>requisitos</a:t>
            </a:r>
            <a:endParaRPr lang="es-ES" dirty="0">
              <a:solidFill>
                <a:srgbClr val="AE58A3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Tres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SÉPTIMO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098" name="Picture 2" descr="Resultado de imagen de union 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107768"/>
            <a:ext cx="2304258" cy="24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697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80424" y="2132856"/>
            <a:ext cx="7086600" cy="19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AE58A3"/>
              </a:buClr>
            </a:pPr>
            <a:r>
              <a:rPr lang="es-ES" i="1" dirty="0" smtClean="0"/>
              <a:t>Se </a:t>
            </a:r>
            <a:r>
              <a:rPr lang="es-ES" i="1" dirty="0"/>
              <a:t>añade una disposición adicional t</a:t>
            </a:r>
            <a:r>
              <a:rPr lang="es-ES" i="1" dirty="0" smtClean="0"/>
              <a:t>ercera </a:t>
            </a:r>
            <a:r>
              <a:rPr lang="es-ES" i="1" dirty="0"/>
              <a:t>al Real Decreto </a:t>
            </a:r>
            <a:r>
              <a:rPr lang="es-ES" i="1" dirty="0" smtClean="0"/>
              <a:t>842/2002: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AE58A3"/>
                </a:solidFill>
              </a:rPr>
              <a:t>Modelo </a:t>
            </a:r>
            <a:r>
              <a:rPr lang="es-ES" dirty="0">
                <a:solidFill>
                  <a:srgbClr val="AE58A3"/>
                </a:solidFill>
              </a:rPr>
              <a:t>de declaración </a:t>
            </a:r>
            <a:r>
              <a:rPr lang="es-ES" dirty="0" smtClean="0">
                <a:solidFill>
                  <a:srgbClr val="AE58A3"/>
                </a:solidFill>
              </a:rPr>
              <a:t>responsable</a:t>
            </a:r>
            <a:endParaRPr lang="es-ES" dirty="0">
              <a:solidFill>
                <a:srgbClr val="AE58A3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AE58A3"/>
                </a:solidFill>
                <a:latin typeface="Century Gothic" panose="020B0502020202020204" pitchFamily="34" charset="0"/>
              </a:rPr>
              <a:t>Cuatro</a:t>
            </a:r>
            <a:endParaRPr lang="es-ES" b="1" i="1" u="sng" dirty="0">
              <a:solidFill>
                <a:srgbClr val="AE58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SÉPTIMO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4" y="3068960"/>
            <a:ext cx="2626872" cy="35427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813197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theme/theme1.xml><?xml version="1.0" encoding="utf-8"?>
<a:theme xmlns:a="http://schemas.openxmlformats.org/drawingml/2006/main" name="fondo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5760A3"/>
      </a:lt2>
      <a:accent1>
        <a:srgbClr val="2464FD"/>
      </a:accent1>
      <a:accent2>
        <a:srgbClr val="EF9100"/>
      </a:accent2>
      <a:accent3>
        <a:srgbClr val="FFFFFF"/>
      </a:accent3>
      <a:accent4>
        <a:srgbClr val="000000"/>
      </a:accent4>
      <a:accent5>
        <a:srgbClr val="ACB8FE"/>
      </a:accent5>
      <a:accent6>
        <a:srgbClr val="D98300"/>
      </a:accent6>
      <a:hlink>
        <a:srgbClr val="EAEC5E"/>
      </a:hlink>
      <a:folHlink>
        <a:srgbClr val="A2FFA3"/>
      </a:folHlink>
    </a:clrScheme>
    <a:fontScheme name="fondoblanc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ndo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o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Settings\mirlui\Plantillas\Schneider\fondoblanco.pot</Template>
  <TotalTime>12002</TotalTime>
  <Pages>2</Pages>
  <Words>289</Words>
  <Application>Microsoft Office PowerPoint</Application>
  <PresentationFormat>Presentación en pantalla (4:3)</PresentationFormat>
  <Paragraphs>44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  <vt:variant>
        <vt:lpstr>Presentaciones personalizadas</vt:lpstr>
      </vt:variant>
      <vt:variant>
        <vt:i4>2</vt:i4>
      </vt:variant>
    </vt:vector>
  </HeadingPairs>
  <TitlesOfParts>
    <vt:vector size="20" baseType="lpstr">
      <vt:lpstr>Arial</vt:lpstr>
      <vt:lpstr>Arial Narrow</vt:lpstr>
      <vt:lpstr>Century Gothic</vt:lpstr>
      <vt:lpstr>Segoe Print</vt:lpstr>
      <vt:lpstr>Times New Roman</vt:lpstr>
      <vt:lpstr>Wingdings</vt:lpstr>
      <vt:lpstr>fondoblanco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Instaladores</vt:lpstr>
      <vt:lpstr>A fondo</vt:lpstr>
    </vt:vector>
  </TitlesOfParts>
  <Company>Schneider Electric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ELECTROTÉCNICO DE BAJA TENSIÓN</dc:title>
  <dc:creator>PLC MADRID</dc:creator>
  <cp:lastModifiedBy>Jose</cp:lastModifiedBy>
  <cp:revision>752</cp:revision>
  <cp:lastPrinted>1999-03-03T08:48:54Z</cp:lastPrinted>
  <dcterms:created xsi:type="dcterms:W3CDTF">2002-03-04T11:22:07Z</dcterms:created>
  <dcterms:modified xsi:type="dcterms:W3CDTF">2019-09-04T12:32:23Z</dcterms:modified>
</cp:coreProperties>
</file>